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69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9144000" cy="5143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816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DAE066-2C69-4C16-B34E-70947C06E587}" type="datetimeFigureOut">
              <a:rPr lang="en-IN" smtClean="0"/>
              <a:t>27-03-2020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642938"/>
            <a:ext cx="3086100" cy="1736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2474913"/>
            <a:ext cx="7315200" cy="2025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E86F32-33CB-45E7-810F-B7B8B495025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98185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81D8BA-2871-43B6-95E6-118CE4B5887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646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84724" y="503825"/>
            <a:ext cx="8374551" cy="4521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21212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6004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36933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83455"/>
            <a:ext cx="2103120" cy="276999"/>
          </a:xfrm>
        </p:spPr>
        <p:txBody>
          <a:bodyPr/>
          <a:lstStyle/>
          <a:p>
            <a:fld id="{A9E31E8E-FAA6-4768-80D1-5C1524358538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08960" y="4783455"/>
            <a:ext cx="2926080" cy="553998"/>
          </a:xfrm>
        </p:spPr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83680" y="4783455"/>
            <a:ext cx="2103120" cy="276999"/>
          </a:xfrm>
        </p:spPr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911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434624" y="191934"/>
            <a:ext cx="4274751" cy="8178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4724" y="1159967"/>
            <a:ext cx="8374551" cy="2120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21212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7300" y="929799"/>
            <a:ext cx="6497797" cy="1527651"/>
          </a:xfrm>
        </p:spPr>
        <p:txBody>
          <a:bodyPr>
            <a:normAutofit fontScale="90000"/>
          </a:bodyPr>
          <a:lstStyle/>
          <a:p>
            <a:pPr algn="l"/>
            <a:br>
              <a:rPr lang="en-US" sz="1800" b="1" dirty="0">
                <a:solidFill>
                  <a:schemeClr val="accent2"/>
                </a:solidFill>
                <a:latin typeface="Palatino Linotype" pitchFamily="18" charset="0"/>
              </a:rPr>
            </a:br>
            <a:br>
              <a:rPr lang="en-US" sz="18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1800" b="1" dirty="0">
                <a:solidFill>
                  <a:schemeClr val="accent2"/>
                </a:solidFill>
                <a:latin typeface="Palatino Linotype" pitchFamily="18" charset="0"/>
              </a:rPr>
              <a:t>Subject Name : Software Testing</a:t>
            </a:r>
            <a:br>
              <a:rPr lang="en-US" sz="1800" b="1" dirty="0">
                <a:solidFill>
                  <a:schemeClr val="accent2"/>
                </a:solidFill>
                <a:latin typeface="Palatino Linotype" pitchFamily="18" charset="0"/>
              </a:rPr>
            </a:br>
            <a:br>
              <a:rPr lang="en-US" sz="18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1800" b="1" dirty="0">
                <a:solidFill>
                  <a:schemeClr val="accent2"/>
                </a:solidFill>
                <a:latin typeface="Palatino Linotype" pitchFamily="18" charset="0"/>
              </a:rPr>
              <a:t>Presentation  Title: IOT Testing</a:t>
            </a:r>
            <a:br>
              <a:rPr lang="en-US" sz="1800" b="1" dirty="0">
                <a:solidFill>
                  <a:schemeClr val="accent2"/>
                </a:solidFill>
                <a:latin typeface="Palatino Linotype" pitchFamily="18" charset="0"/>
              </a:rPr>
            </a:br>
            <a:endParaRPr lang="en-US" sz="1800" b="1" dirty="0">
              <a:solidFill>
                <a:schemeClr val="accent2"/>
              </a:solidFill>
              <a:latin typeface="Palatino Linotyp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299" y="2371725"/>
            <a:ext cx="6629400" cy="914400"/>
          </a:xfrm>
        </p:spPr>
        <p:txBody>
          <a:bodyPr>
            <a:noAutofit/>
          </a:bodyPr>
          <a:lstStyle/>
          <a:p>
            <a:pPr algn="l"/>
            <a:r>
              <a:rPr lang="en-US" sz="1500" b="1" dirty="0">
                <a:solidFill>
                  <a:schemeClr val="accent2"/>
                </a:solidFill>
                <a:latin typeface="Palatino Linotype" pitchFamily="18" charset="0"/>
              </a:rPr>
              <a:t>Team Members:</a:t>
            </a:r>
          </a:p>
          <a:p>
            <a:pPr algn="l"/>
            <a:r>
              <a:rPr lang="en-US" sz="1500" b="1" dirty="0">
                <a:solidFill>
                  <a:schemeClr val="tx1"/>
                </a:solidFill>
                <a:latin typeface="Palatino Linotype" pitchFamily="18" charset="0"/>
              </a:rPr>
              <a:t>	Students Name	 		</a:t>
            </a:r>
            <a:r>
              <a:rPr lang="en-US" sz="1500" b="1" dirty="0" err="1">
                <a:solidFill>
                  <a:schemeClr val="tx1"/>
                </a:solidFill>
                <a:latin typeface="Palatino Linotype" pitchFamily="18" charset="0"/>
              </a:rPr>
              <a:t>Reg.No</a:t>
            </a:r>
            <a:r>
              <a:rPr lang="en-US" sz="1500" b="1" dirty="0">
                <a:solidFill>
                  <a:schemeClr val="tx1"/>
                </a:solidFill>
                <a:latin typeface="Palatino Linotype" pitchFamily="18" charset="0"/>
              </a:rPr>
              <a:t>:</a:t>
            </a:r>
          </a:p>
          <a:p>
            <a:pPr algn="l"/>
            <a:r>
              <a:rPr lang="en-US" sz="1500" b="1" dirty="0">
                <a:solidFill>
                  <a:schemeClr val="tx1"/>
                </a:solidFill>
                <a:latin typeface="Palatino Linotype" pitchFamily="18" charset="0"/>
              </a:rPr>
              <a:t>	1.Balaji S                                   		210617104008</a:t>
            </a:r>
          </a:p>
          <a:p>
            <a:pPr algn="l"/>
            <a:r>
              <a:rPr lang="en-US" sz="1500" b="1" dirty="0">
                <a:solidFill>
                  <a:schemeClr val="tx1"/>
                </a:solidFill>
                <a:latin typeface="Palatino Linotype" pitchFamily="18" charset="0"/>
              </a:rPr>
              <a:t>	2.Lingesh A J			210617104027</a:t>
            </a:r>
          </a:p>
          <a:p>
            <a:pPr algn="l"/>
            <a:r>
              <a:rPr lang="en-US" sz="1500" b="1" dirty="0">
                <a:solidFill>
                  <a:schemeClr val="tx1"/>
                </a:solidFill>
                <a:latin typeface="Palatino Linotype" pitchFamily="18" charset="0"/>
              </a:rPr>
              <a:t>	3.Arunkumar S                                               	210617104005</a:t>
            </a:r>
          </a:p>
          <a:p>
            <a:pPr algn="l"/>
            <a:r>
              <a:rPr lang="en-US" sz="1500" b="1" dirty="0">
                <a:solidFill>
                  <a:schemeClr val="tx1"/>
                </a:solidFill>
                <a:latin typeface="Palatino Linotype" pitchFamily="18" charset="0"/>
              </a:rPr>
              <a:t>	4.Pushparaj K                                               	210617104043</a:t>
            </a:r>
          </a:p>
          <a:p>
            <a:pPr algn="l"/>
            <a:r>
              <a:rPr lang="en-US" sz="1500" b="1" dirty="0">
                <a:solidFill>
                  <a:schemeClr val="tx1"/>
                </a:solidFill>
                <a:latin typeface="Palatino Linotype" pitchFamily="18" charset="0"/>
              </a:rPr>
              <a:t>              	5.Shiden David                                                210617104049</a:t>
            </a:r>
          </a:p>
          <a:p>
            <a:pPr algn="l"/>
            <a:r>
              <a:rPr lang="en-US" sz="1500" b="1" dirty="0">
                <a:solidFill>
                  <a:schemeClr val="tx1"/>
                </a:solidFill>
                <a:latin typeface="Palatino Linotype" pitchFamily="18" charset="0"/>
              </a:rPr>
              <a:t>              	6.Janardh K                       		210617104022</a:t>
            </a:r>
          </a:p>
          <a:p>
            <a:endParaRPr lang="en-US" sz="1500" b="1" dirty="0">
              <a:solidFill>
                <a:schemeClr val="tx1"/>
              </a:solidFill>
              <a:latin typeface="Palatino Linotype" pitchFamily="18" charset="0"/>
            </a:endParaRPr>
          </a:p>
          <a:p>
            <a:endParaRPr lang="en-US" sz="1500" dirty="0">
              <a:solidFill>
                <a:schemeClr val="tx1"/>
              </a:solidFill>
              <a:latin typeface="Palatino Linotype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5ACCF2-8CAE-4B9E-99FA-55335EEA4352}"/>
              </a:ext>
            </a:extLst>
          </p:cNvPr>
          <p:cNvSpPr txBox="1"/>
          <p:nvPr/>
        </p:nvSpPr>
        <p:spPr>
          <a:xfrm>
            <a:off x="1143000" y="359019"/>
            <a:ext cx="6858000" cy="946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b="1" dirty="0">
                <a:latin typeface="Palatino Linotype" pitchFamily="18" charset="0"/>
                <a:cs typeface="Times New Roman" panose="02020603050405020304" pitchFamily="18" charset="0"/>
              </a:rPr>
              <a:t>  JEPPIAAR INSTITUTE OF TECHNOLOGY</a:t>
            </a:r>
          </a:p>
          <a:p>
            <a:pPr algn="ctr"/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“Self-Belief | Self Discipline | Self Respect”</a:t>
            </a:r>
          </a:p>
          <a:p>
            <a:pPr algn="ctr"/>
            <a:endParaRPr lang="en-US" sz="105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1650" b="1" dirty="0">
                <a:solidFill>
                  <a:srgbClr val="0070C0"/>
                </a:solidFill>
                <a:latin typeface="Palatino Linotype" pitchFamily="18" charset="0"/>
                <a:cs typeface="Times New Roman" panose="02020603050405020304" pitchFamily="18" charset="0"/>
              </a:rPr>
              <a:t>Department of Computer Science and Engineering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1257300" y="114300"/>
            <a:ext cx="6629400" cy="49149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6" name="Picture 5" descr="F:\SUBJECTS\JIT_COURSE FILE CONTENTS\JIT_ISO _DNV GL_ISO 9001-2015\ISO_Images_Logo\ISO 9001-2015 (JPG).jpg">
            <a:extLst>
              <a:ext uri="{FF2B5EF4-FFF2-40B4-BE49-F238E27FC236}">
                <a16:creationId xmlns:a16="http://schemas.microsoft.com/office/drawing/2014/main" id="{00000000-0008-0000-0500-000003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285750"/>
            <a:ext cx="668497" cy="64404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logo.jpg">
            <a:extLst>
              <a:ext uri="{FF2B5EF4-FFF2-40B4-BE49-F238E27FC236}">
                <a16:creationId xmlns:a16="http://schemas.microsoft.com/office/drawing/2014/main" id="{00000000-0008-0000-0500-00000200000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-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371600" y="285750"/>
            <a:ext cx="683862" cy="64404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DF0BAB1-E632-4810-A67C-AB92F99F9B76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902" y="285751"/>
            <a:ext cx="839948" cy="680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593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4724" y="503825"/>
            <a:ext cx="3529329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5" dirty="0"/>
              <a:t>IOT TESTING</a:t>
            </a:r>
            <a:r>
              <a:rPr sz="2800" spc="-250" dirty="0"/>
              <a:t> </a:t>
            </a:r>
            <a:r>
              <a:rPr sz="2800" spc="-15" dirty="0"/>
              <a:t>TOOLS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219574" y="1314653"/>
            <a:ext cx="8179434" cy="3505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212121"/>
                </a:solidFill>
                <a:latin typeface="Arial"/>
                <a:cs typeface="Arial"/>
              </a:rPr>
              <a:t>There are </a:t>
            </a:r>
            <a:r>
              <a:rPr sz="2400" b="1" dirty="0">
                <a:solidFill>
                  <a:srgbClr val="212121"/>
                </a:solidFill>
                <a:latin typeface="Arial"/>
                <a:cs typeface="Arial"/>
              </a:rPr>
              <a:t>two </a:t>
            </a:r>
            <a:r>
              <a:rPr sz="2400" b="1" spc="-5" dirty="0">
                <a:solidFill>
                  <a:srgbClr val="212121"/>
                </a:solidFill>
                <a:latin typeface="Arial"/>
                <a:cs typeface="Arial"/>
              </a:rPr>
              <a:t>main </a:t>
            </a:r>
            <a:r>
              <a:rPr sz="2400" b="1" dirty="0">
                <a:solidFill>
                  <a:srgbClr val="212121"/>
                </a:solidFill>
                <a:latin typeface="Arial"/>
                <a:cs typeface="Arial"/>
              </a:rPr>
              <a:t>testing</a:t>
            </a:r>
            <a:r>
              <a:rPr sz="2400" b="1" spc="-2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212121"/>
                </a:solidFill>
                <a:latin typeface="Arial"/>
                <a:cs typeface="Arial"/>
              </a:rPr>
              <a:t>tools</a:t>
            </a:r>
            <a:endParaRPr sz="2400">
              <a:latin typeface="Arial"/>
              <a:cs typeface="Arial"/>
            </a:endParaRPr>
          </a:p>
          <a:p>
            <a:pPr marL="12700" marR="6618605">
              <a:lnSpc>
                <a:spcPct val="169300"/>
              </a:lnSpc>
            </a:pPr>
            <a:r>
              <a:rPr sz="2400" b="1" spc="-5" dirty="0">
                <a:solidFill>
                  <a:srgbClr val="212121"/>
                </a:solidFill>
                <a:latin typeface="Arial"/>
                <a:cs typeface="Arial"/>
              </a:rPr>
              <a:t>1.Shodan  2.Thingfull</a:t>
            </a:r>
            <a:endParaRPr sz="2400">
              <a:latin typeface="Arial"/>
              <a:cs typeface="Arial"/>
            </a:endParaRPr>
          </a:p>
          <a:p>
            <a:pPr marL="12700" marR="5080">
              <a:lnSpc>
                <a:spcPct val="114599"/>
              </a:lnSpc>
              <a:spcBef>
                <a:spcPts val="1570"/>
              </a:spcBef>
            </a:pP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Shodan is an IOT testing tool which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you can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use to discover  which of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your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devices are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connected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to the Internet. It allows 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you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to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keep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track of all the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computers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which are directly  accessible from the</a:t>
            </a:r>
            <a:r>
              <a:rPr sz="2400" spc="-2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Internet.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4724" y="1213307"/>
            <a:ext cx="8319134" cy="22675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212121"/>
                </a:solidFill>
                <a:latin typeface="Arial"/>
                <a:cs typeface="Arial"/>
              </a:rPr>
              <a:t>2.</a:t>
            </a:r>
            <a:r>
              <a:rPr sz="2400" b="1" spc="-1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212121"/>
                </a:solidFill>
                <a:latin typeface="Arial"/>
                <a:cs typeface="Arial"/>
              </a:rPr>
              <a:t>Thingful</a:t>
            </a:r>
            <a:endParaRPr sz="2400">
              <a:latin typeface="Arial"/>
              <a:cs typeface="Arial"/>
            </a:endParaRPr>
          </a:p>
          <a:p>
            <a:pPr marL="12700" marR="5080">
              <a:lnSpc>
                <a:spcPct val="114599"/>
              </a:lnSpc>
              <a:spcBef>
                <a:spcPts val="1575"/>
              </a:spcBef>
            </a:pP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Thingful is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a search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engine for the Internet of Things. It</a:t>
            </a:r>
            <a:r>
              <a:rPr sz="2400" spc="-14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allows 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secure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interoperability between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millions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of objects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via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the  Internet. This IOT testing tool also to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control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how data is used  and empowers to take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more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decisive and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valuable</a:t>
            </a:r>
            <a:r>
              <a:rPr sz="2400" spc="-8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decisions.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4724" y="734456"/>
            <a:ext cx="30467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212121"/>
                </a:solidFill>
                <a:latin typeface="Arial"/>
                <a:cs typeface="Arial"/>
              </a:rPr>
              <a:t>IOT </a:t>
            </a:r>
            <a:r>
              <a:rPr sz="2400" b="1" spc="-30" dirty="0">
                <a:solidFill>
                  <a:srgbClr val="212121"/>
                </a:solidFill>
                <a:latin typeface="Arial"/>
                <a:cs typeface="Arial"/>
              </a:rPr>
              <a:t>Testing</a:t>
            </a:r>
            <a:r>
              <a:rPr sz="2400" b="1" spc="-9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212121"/>
                </a:solidFill>
                <a:latin typeface="Arial"/>
                <a:cs typeface="Arial"/>
              </a:rPr>
              <a:t>Process: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17798" y="1946226"/>
            <a:ext cx="4509770" cy="28676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7335" indent="-255270">
              <a:lnSpc>
                <a:spcPct val="100000"/>
              </a:lnSpc>
              <a:spcBef>
                <a:spcPts val="100"/>
              </a:spcBef>
              <a:buSzPct val="95833"/>
              <a:buAutoNum type="arabicPeriod"/>
              <a:tabLst>
                <a:tab pos="267970" algn="l"/>
              </a:tabLst>
            </a:pPr>
            <a:r>
              <a:rPr sz="2400" b="1" spc="-5" dirty="0">
                <a:solidFill>
                  <a:srgbClr val="595959"/>
                </a:solidFill>
                <a:latin typeface="Arial"/>
                <a:cs typeface="Arial"/>
              </a:rPr>
              <a:t>Components</a:t>
            </a:r>
            <a:r>
              <a:rPr sz="2400" b="1" spc="-1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595959"/>
                </a:solidFill>
                <a:latin typeface="Arial"/>
                <a:cs typeface="Arial"/>
              </a:rPr>
              <a:t>validation</a:t>
            </a:r>
            <a:endParaRPr sz="2400">
              <a:latin typeface="Arial"/>
              <a:cs typeface="Arial"/>
            </a:endParaRPr>
          </a:p>
          <a:p>
            <a:pPr marL="12700" marR="5080">
              <a:lnSpc>
                <a:spcPct val="169300"/>
              </a:lnSpc>
              <a:buSzPct val="95833"/>
              <a:buAutoNum type="arabicPeriod"/>
              <a:tabLst>
                <a:tab pos="267970" algn="l"/>
              </a:tabLst>
            </a:pPr>
            <a:r>
              <a:rPr sz="2400" b="1" spc="-5" dirty="0">
                <a:solidFill>
                  <a:srgbClr val="595959"/>
                </a:solidFill>
                <a:latin typeface="Arial"/>
                <a:cs typeface="Arial"/>
              </a:rPr>
              <a:t>Functional validation  3.Conditioning validation  4.Performance validation  5.Security and data</a:t>
            </a:r>
            <a:r>
              <a:rPr sz="2400" b="1" spc="-9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595959"/>
                </a:solidFill>
                <a:latin typeface="Arial"/>
                <a:cs typeface="Arial"/>
              </a:rPr>
              <a:t>validadtion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3349" y="249300"/>
            <a:ext cx="170624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dirty="0"/>
              <a:t>conclusion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154124" y="1171665"/>
            <a:ext cx="8710930" cy="3378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4815" marR="5080" indent="-412750">
              <a:lnSpc>
                <a:spcPct val="114599"/>
              </a:lnSpc>
              <a:spcBef>
                <a:spcPts val="100"/>
              </a:spcBef>
              <a:buChar char="●"/>
              <a:tabLst>
                <a:tab pos="424815" algn="l"/>
                <a:tab pos="425450" algn="l"/>
              </a:tabLst>
            </a:pP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IOT is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a connection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of identifiable embedded devices with the  existing Internet</a:t>
            </a:r>
            <a:r>
              <a:rPr sz="2400" spc="-1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infrastructure.</a:t>
            </a:r>
            <a:endParaRPr sz="2400">
              <a:latin typeface="Arial"/>
              <a:cs typeface="Arial"/>
            </a:endParaRPr>
          </a:p>
          <a:p>
            <a:pPr marL="424815" marR="591820" indent="-412750">
              <a:lnSpc>
                <a:spcPct val="114599"/>
              </a:lnSpc>
              <a:buChar char="●"/>
              <a:tabLst>
                <a:tab pos="424815" algn="l"/>
                <a:tab pos="425450" algn="l"/>
              </a:tabLst>
            </a:pP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The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complexity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of the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software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and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system may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hide</a:t>
            </a:r>
            <a:r>
              <a:rPr sz="2400" spc="-11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bug  present in the IOT</a:t>
            </a:r>
            <a:r>
              <a:rPr sz="2400" spc="-6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technology</a:t>
            </a:r>
            <a:endParaRPr sz="2400">
              <a:latin typeface="Arial"/>
              <a:cs typeface="Arial"/>
            </a:endParaRPr>
          </a:p>
          <a:p>
            <a:pPr marL="424815" marR="116205" indent="-412750">
              <a:lnSpc>
                <a:spcPct val="114599"/>
              </a:lnSpc>
              <a:buChar char="●"/>
              <a:tabLst>
                <a:tab pos="424815" algn="l"/>
                <a:tab pos="425450" algn="l"/>
              </a:tabLst>
            </a:pP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Gray Box testing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should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be used with IOT testing as it allows  to design </a:t>
            </a:r>
            <a:r>
              <a:rPr sz="2400" spc="-10" dirty="0">
                <a:solidFill>
                  <a:srgbClr val="212121"/>
                </a:solidFill>
                <a:latin typeface="Arial"/>
                <a:cs typeface="Arial"/>
              </a:rPr>
              <a:t>effective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test</a:t>
            </a:r>
            <a:r>
              <a:rPr sz="2400" spc="-2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case.</a:t>
            </a:r>
            <a:endParaRPr sz="2400">
              <a:latin typeface="Arial"/>
              <a:cs typeface="Arial"/>
            </a:endParaRPr>
          </a:p>
          <a:p>
            <a:pPr marL="424815" marR="675005" indent="-412750">
              <a:lnSpc>
                <a:spcPct val="114599"/>
              </a:lnSpc>
              <a:buChar char="●"/>
              <a:tabLst>
                <a:tab pos="424815" algn="l"/>
                <a:tab pos="425450" algn="l"/>
              </a:tabLst>
            </a:pP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IoT </a:t>
            </a:r>
            <a:r>
              <a:rPr sz="2400" spc="-45" dirty="0">
                <a:solidFill>
                  <a:srgbClr val="212121"/>
                </a:solidFill>
                <a:latin typeface="Arial"/>
                <a:cs typeface="Arial"/>
              </a:rPr>
              <a:t>Testing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ensures that the users get the improved user  experience across all the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connected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IOT</a:t>
            </a:r>
            <a:r>
              <a:rPr sz="2400" spc="-9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devices.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4724" y="503825"/>
            <a:ext cx="224218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5" dirty="0"/>
              <a:t>IOT</a:t>
            </a:r>
            <a:r>
              <a:rPr sz="2800" spc="-190" dirty="0"/>
              <a:t> </a:t>
            </a:r>
            <a:r>
              <a:rPr sz="2800" spc="-5" dirty="0"/>
              <a:t>TESTING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384724" y="1159967"/>
            <a:ext cx="8282305" cy="2540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IOT testing is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a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type of testing to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check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IOT devices. </a:t>
            </a:r>
            <a:r>
              <a:rPr sz="2400" spc="-60" dirty="0">
                <a:solidFill>
                  <a:srgbClr val="212121"/>
                </a:solidFill>
                <a:latin typeface="Arial"/>
                <a:cs typeface="Arial"/>
              </a:rPr>
              <a:t>Today 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there is increasing need to deliver better and faster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services. 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There is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a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huge demand to access,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create,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use and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share 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data from any device. The thrust is to provide greater insight  and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control,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over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various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interconnected IOT devices. Hence,  IOT testing framework is</a:t>
            </a:r>
            <a:r>
              <a:rPr sz="2400" spc="-7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important.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4724" y="503825"/>
            <a:ext cx="455168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5" dirty="0"/>
              <a:t>TYPES OF TESTING IN</a:t>
            </a:r>
            <a:r>
              <a:rPr sz="2800" spc="-155" dirty="0"/>
              <a:t> </a:t>
            </a:r>
            <a:r>
              <a:rPr sz="2800" spc="-5" dirty="0"/>
              <a:t>IOT</a:t>
            </a:r>
            <a:endParaRPr sz="2800"/>
          </a:p>
        </p:txBody>
      </p:sp>
      <p:sp>
        <p:nvSpPr>
          <p:cNvPr id="3" name="object 3"/>
          <p:cNvSpPr/>
          <p:nvPr/>
        </p:nvSpPr>
        <p:spPr>
          <a:xfrm>
            <a:off x="1509347" y="1691046"/>
            <a:ext cx="6242537" cy="195197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4724" y="505856"/>
            <a:ext cx="30321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212121"/>
                </a:solidFill>
                <a:latin typeface="Arial"/>
                <a:cs typeface="Arial"/>
              </a:rPr>
              <a:t>USABILITY</a:t>
            </a:r>
            <a:r>
              <a:rPr sz="2400" b="1" spc="-12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212121"/>
                </a:solidFill>
                <a:latin typeface="Arial"/>
                <a:cs typeface="Arial"/>
              </a:rPr>
              <a:t>TESTING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4724" y="1779091"/>
            <a:ext cx="7486650" cy="1701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4599"/>
              </a:lnSpc>
              <a:spcBef>
                <a:spcPts val="100"/>
              </a:spcBef>
            </a:pP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There are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so many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devices of </a:t>
            </a:r>
            <a:r>
              <a:rPr sz="2400" spc="-10" dirty="0">
                <a:solidFill>
                  <a:srgbClr val="212121"/>
                </a:solidFill>
                <a:latin typeface="Arial"/>
                <a:cs typeface="Arial"/>
              </a:rPr>
              <a:t>different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shape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and form  factors are used by the users. </a:t>
            </a:r>
            <a:r>
              <a:rPr sz="2400" spc="-15" dirty="0">
                <a:solidFill>
                  <a:srgbClr val="212121"/>
                </a:solidFill>
                <a:latin typeface="Arial"/>
                <a:cs typeface="Arial"/>
              </a:rPr>
              <a:t>Moreover,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the perception  also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varies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from one user to </a:t>
            </a:r>
            <a:r>
              <a:rPr sz="2400" spc="-30" dirty="0">
                <a:solidFill>
                  <a:srgbClr val="212121"/>
                </a:solidFill>
                <a:latin typeface="Arial"/>
                <a:cs typeface="Arial"/>
              </a:rPr>
              <a:t>other.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That's why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checking 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usability of the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system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is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very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important in IoT</a:t>
            </a:r>
            <a:r>
              <a:rPr sz="2400" spc="-114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testing.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4724" y="503825"/>
            <a:ext cx="430149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40" dirty="0"/>
              <a:t>COMPATIBILITY</a:t>
            </a:r>
            <a:r>
              <a:rPr sz="2800" spc="-155" dirty="0"/>
              <a:t> </a:t>
            </a:r>
            <a:r>
              <a:rPr sz="2800" spc="-5" dirty="0"/>
              <a:t>TESTING</a:t>
            </a:r>
            <a:endParaRPr sz="28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spc="-5" dirty="0"/>
              <a:t>There are lots of devices which </a:t>
            </a:r>
            <a:r>
              <a:rPr dirty="0"/>
              <a:t>can </a:t>
            </a:r>
            <a:r>
              <a:rPr spc="-5" dirty="0"/>
              <a:t>be </a:t>
            </a:r>
            <a:r>
              <a:rPr dirty="0"/>
              <a:t>connected </a:t>
            </a:r>
            <a:r>
              <a:rPr spc="-5" dirty="0"/>
              <a:t>though IOT  </a:t>
            </a:r>
            <a:r>
              <a:rPr dirty="0"/>
              <a:t>system. </a:t>
            </a:r>
            <a:r>
              <a:rPr spc="-5" dirty="0"/>
              <a:t>These devices have </a:t>
            </a:r>
            <a:r>
              <a:rPr dirty="0"/>
              <a:t>varied software </a:t>
            </a:r>
            <a:r>
              <a:rPr spc="-5" dirty="0"/>
              <a:t>and hardware  </a:t>
            </a:r>
            <a:r>
              <a:rPr dirty="0"/>
              <a:t>configuration. </a:t>
            </a:r>
            <a:r>
              <a:rPr spc="-5" dirty="0"/>
              <a:t>Therefore, the possible </a:t>
            </a:r>
            <a:r>
              <a:rPr dirty="0"/>
              <a:t>combination </a:t>
            </a:r>
            <a:r>
              <a:rPr spc="-5" dirty="0"/>
              <a:t>are</a:t>
            </a:r>
            <a:r>
              <a:rPr spc="-130" dirty="0"/>
              <a:t> </a:t>
            </a:r>
            <a:r>
              <a:rPr spc="-5" dirty="0"/>
              <a:t>huge.</a:t>
            </a:r>
          </a:p>
          <a:p>
            <a:pPr marL="12700" marR="955675">
              <a:lnSpc>
                <a:spcPct val="114599"/>
              </a:lnSpc>
            </a:pPr>
            <a:r>
              <a:rPr spc="-5" dirty="0"/>
              <a:t>As </a:t>
            </a:r>
            <a:r>
              <a:rPr dirty="0"/>
              <a:t>a result, checking </a:t>
            </a:r>
            <a:r>
              <a:rPr spc="-5" dirty="0"/>
              <a:t>the </a:t>
            </a:r>
            <a:r>
              <a:rPr dirty="0"/>
              <a:t>compatibility </a:t>
            </a:r>
            <a:r>
              <a:rPr spc="-5" dirty="0"/>
              <a:t>in IOT </a:t>
            </a:r>
            <a:r>
              <a:rPr dirty="0"/>
              <a:t>system</a:t>
            </a:r>
            <a:r>
              <a:rPr spc="-160" dirty="0"/>
              <a:t> </a:t>
            </a:r>
            <a:r>
              <a:rPr spc="-5" dirty="0"/>
              <a:t>is  important.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4724" y="503825"/>
            <a:ext cx="693293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latin typeface="Arial"/>
                <a:cs typeface="Arial"/>
              </a:rPr>
              <a:t>RELIABILITY </a:t>
            </a:r>
            <a:r>
              <a:rPr sz="2800" spc="-10" dirty="0">
                <a:latin typeface="Arial"/>
                <a:cs typeface="Arial"/>
              </a:rPr>
              <a:t>AND </a:t>
            </a:r>
            <a:r>
              <a:rPr sz="2800" spc="-5" dirty="0">
                <a:latin typeface="Arial"/>
                <a:cs typeface="Arial"/>
              </a:rPr>
              <a:t>SCALABILITY</a:t>
            </a:r>
            <a:r>
              <a:rPr sz="2800" spc="-39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TESTING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4724" y="1159967"/>
            <a:ext cx="8119745" cy="1282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Reliability and Scalablity is important for buidling an IOT test  enviorment which involves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simulation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of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sensors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by utilzing 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virtualization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tools and</a:t>
            </a:r>
            <a:r>
              <a:rPr sz="2400" spc="-2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technolgoies.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4724" y="503825"/>
            <a:ext cx="451802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110" dirty="0">
                <a:latin typeface="Arial"/>
                <a:cs typeface="Arial"/>
              </a:rPr>
              <a:t>DATA </a:t>
            </a:r>
            <a:r>
              <a:rPr sz="2800" spc="-5" dirty="0">
                <a:latin typeface="Arial"/>
                <a:cs typeface="Arial"/>
              </a:rPr>
              <a:t>INTEGRITY</a:t>
            </a:r>
            <a:r>
              <a:rPr sz="2800" spc="-23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TESTING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4724" y="1101341"/>
            <a:ext cx="7890509" cy="863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It's important to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check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the Data integrity in IOT testing as it  involves large amount of data and its</a:t>
            </a:r>
            <a:r>
              <a:rPr sz="2400" spc="-1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application</a:t>
            </a:r>
            <a:r>
              <a:rPr sz="1350" spc="-5" dirty="0">
                <a:solidFill>
                  <a:srgbClr val="212121"/>
                </a:solidFill>
                <a:latin typeface="Arial"/>
                <a:cs typeface="Arial"/>
              </a:rPr>
              <a:t>.</a:t>
            </a:r>
            <a:endParaRPr sz="13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4724" y="503825"/>
            <a:ext cx="344551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5" dirty="0"/>
              <a:t>SECURITY</a:t>
            </a:r>
            <a:r>
              <a:rPr sz="2800" spc="-190" dirty="0"/>
              <a:t> </a:t>
            </a:r>
            <a:r>
              <a:rPr sz="2800" spc="-5" dirty="0"/>
              <a:t>TESTING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384724" y="1159967"/>
            <a:ext cx="8141334" cy="1701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In the IOT environment, there are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many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users are accessing 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a massive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amount of data. Thus, it is important to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validate 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user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via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authentication, have data privacy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controls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as part of 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security</a:t>
            </a:r>
            <a:r>
              <a:rPr sz="2400" spc="-1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testing.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4724" y="769631"/>
            <a:ext cx="38100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212121"/>
                </a:solidFill>
                <a:latin typeface="Arial"/>
                <a:cs typeface="Arial"/>
              </a:rPr>
              <a:t>PERFORMANCE</a:t>
            </a:r>
            <a:r>
              <a:rPr sz="2400" b="1" spc="-9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212121"/>
                </a:solidFill>
                <a:latin typeface="Arial"/>
                <a:cs typeface="Arial"/>
              </a:rPr>
              <a:t>TESTING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4724" y="1598116"/>
            <a:ext cx="8261984" cy="863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Performance testing is important to 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create strategic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approach  for developing and implementing an IOT testing</a:t>
            </a:r>
            <a:r>
              <a:rPr sz="2400" spc="-8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212121"/>
                </a:solidFill>
                <a:latin typeface="Arial"/>
                <a:cs typeface="Arial"/>
              </a:rPr>
              <a:t>plan.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487</Words>
  <Application>Microsoft Office PowerPoint</Application>
  <PresentationFormat>On-screen Show (16:9)</PresentationFormat>
  <Paragraphs>44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Palatino Linotype</vt:lpstr>
      <vt:lpstr>Times New Roman</vt:lpstr>
      <vt:lpstr>Office Theme</vt:lpstr>
      <vt:lpstr>  Subject Name : Software Testing  Presentation  Title: IOT Testing </vt:lpstr>
      <vt:lpstr>IOT TESTING</vt:lpstr>
      <vt:lpstr>TYPES OF TESTING IN IOT</vt:lpstr>
      <vt:lpstr>USABILITY TESTING</vt:lpstr>
      <vt:lpstr>COMPATIBILITY TESTING</vt:lpstr>
      <vt:lpstr>PowerPoint Presentation</vt:lpstr>
      <vt:lpstr>PowerPoint Presentation</vt:lpstr>
      <vt:lpstr>SECURITY TESTING</vt:lpstr>
      <vt:lpstr>PERFORMANCE TESTING</vt:lpstr>
      <vt:lpstr>IOT TESTING TOOLS</vt:lpstr>
      <vt:lpstr>PowerPoint Presentation</vt:lpstr>
      <vt:lpstr>IOT Testing Process: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Subject Name : Software Testing  Presentation  Title: IOT Testing </dc:title>
  <dc:creator>Padma Priya</dc:creator>
  <cp:lastModifiedBy>REVATHI R</cp:lastModifiedBy>
  <cp:revision>1</cp:revision>
  <dcterms:created xsi:type="dcterms:W3CDTF">2020-03-27T11:45:44Z</dcterms:created>
  <dcterms:modified xsi:type="dcterms:W3CDTF">2020-03-27T15:33:20Z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  <property fmtid="{D5CDD505-2E9C-101B-9397-08002B2CF9AE}" pid="3" name="LastSaved">
    <vt:filetime>2020-03-27T00:00:00Z</vt:filetime>
  </property>
</Properties>
</file>